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2251556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8779576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9673013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2248812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0050946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61266752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30966089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9697042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3032609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7135352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6641066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5257115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3547607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5412706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536912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15636948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7779C-1965-47FE-BBA8-A8DEF65F5B4D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8EAC9E-2B62-429E-AA47-75C2BFE78A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20827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خدمات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الثالثة</a:t>
            </a:r>
            <a:r>
              <a:rPr lang="en-US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1</a:t>
            </a: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الثالثة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1129395909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203498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6216247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1019636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108684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4344815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0440719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868966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2020-03-21T21:45:46Z</dcterms:created>
  <dcterms:modified xsi:type="dcterms:W3CDTF">2020-03-22T23:39:19Z</dcterms:modified>
</cp:coreProperties>
</file>